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9" r:id="rId3"/>
    <p:sldId id="257" r:id="rId4"/>
    <p:sldId id="258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Dosis" pitchFamily="2" charset="0"/>
      <p:regular r:id="rId10"/>
      <p:bold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77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3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58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Predict Clicked Ads Customer Classification by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Indonesia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ingin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efektifitas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mereka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tayangkan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hal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seberapa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ketercapainnya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dipasarkan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menarik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melihat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  <a:endParaRPr lang="en-ID" b="0" dirty="0">
              <a:effectLst/>
            </a:endParaRPr>
          </a:p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advertisement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menemukan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pola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marketing,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case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machine learning classification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berfungsi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b="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Cleaning &amp; Preprocessing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Data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75B20-90A7-7114-2118-286CA2471241}"/>
              </a:ext>
            </a:extLst>
          </p:cNvPr>
          <p:cNvSpPr txBox="1"/>
          <p:nvPr/>
        </p:nvSpPr>
        <p:spPr>
          <a:xfrm>
            <a:off x="738084" y="3350016"/>
            <a:ext cx="45698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dirty="0">
                <a:latin typeface="Dosis" pitchFamily="2" charset="0"/>
              </a:rPr>
              <a:t>Extract Datetime</a:t>
            </a:r>
            <a:endParaRPr lang="en-ID" sz="1100" b="1" dirty="0">
              <a:latin typeface="Dosis" pitchFamily="2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C41B23-BF13-1FAE-4DC9-5714976CA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993267"/>
              </p:ext>
            </p:extLst>
          </p:nvPr>
        </p:nvGraphicFramePr>
        <p:xfrm>
          <a:off x="159024" y="1090314"/>
          <a:ext cx="8666923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245">
                  <a:extLst>
                    <a:ext uri="{9D8B030D-6E8A-4147-A177-3AD203B41FA5}">
                      <a16:colId xmlns:a16="http://schemas.microsoft.com/office/drawing/2014/main" val="4229657032"/>
                    </a:ext>
                  </a:extLst>
                </a:gridCol>
                <a:gridCol w="2093843">
                  <a:extLst>
                    <a:ext uri="{9D8B030D-6E8A-4147-A177-3AD203B41FA5}">
                      <a16:colId xmlns:a16="http://schemas.microsoft.com/office/drawing/2014/main" val="806302547"/>
                    </a:ext>
                  </a:extLst>
                </a:gridCol>
                <a:gridCol w="5088835">
                  <a:extLst>
                    <a:ext uri="{9D8B030D-6E8A-4147-A177-3AD203B41FA5}">
                      <a16:colId xmlns:a16="http://schemas.microsoft.com/office/drawing/2014/main" val="4162625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Missing values</a:t>
                      </a:r>
                    </a:p>
                    <a:p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Dosis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Daily Time Spent on Site = 13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Area Income = 13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Daily Internet Usage = 11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Male =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Median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digunakan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fitur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Area Income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karena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lebih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stabil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nilai-nilai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yang sangat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ekstrem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Mean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digunakan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fitur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Daily Time Spent on Site dan Daily Internet Usage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karena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rata-rata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adalah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representasi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baik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data yang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biasanya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normal.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Mode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digunakan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fitur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Male,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menggunakan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nilai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yang paling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sering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muncul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karena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adalah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cara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terbaik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 data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kategorikal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23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Duplicated data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Dosis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Tidak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ada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 data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duplikat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Dosis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Dosis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1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Outlier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Dosis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Sebelum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 handle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otliers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: 1000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Sesudah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 handle outliers: 991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Menggunakan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200" b="0" i="0" u="none" strike="noStrike" cap="none" dirty="0" err="1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metode</a:t>
                      </a:r>
                      <a:r>
                        <a:rPr lang="en-ID" sz="1200" b="0" i="0" u="none" strike="noStrike" cap="none" dirty="0">
                          <a:solidFill>
                            <a:srgbClr val="000000"/>
                          </a:solidFill>
                          <a:latin typeface="Dosis" pitchFamily="2" charset="0"/>
                          <a:cs typeface="Arial"/>
                          <a:sym typeface="Arial"/>
                        </a:rPr>
                        <a:t> IQR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583167"/>
                  </a:ext>
                </a:extLst>
              </a:tr>
            </a:tbl>
          </a:graphicData>
        </a:graphic>
      </p:graphicFrame>
      <p:sp>
        <p:nvSpPr>
          <p:cNvPr id="19" name="Rectangle 3">
            <a:extLst>
              <a:ext uri="{FF2B5EF4-FFF2-40B4-BE49-F238E27FC236}">
                <a16:creationId xmlns:a16="http://schemas.microsoft.com/office/drawing/2014/main" id="{D985AB2F-9302-F13E-0219-B9FFBA707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24" y="3611626"/>
            <a:ext cx="895975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Dosis" pitchFamily="2" charset="0"/>
              </a:rPr>
              <a:t>#mengubah </a:t>
            </a:r>
            <a:r>
              <a:rPr lang="en-US" altLang="en-US" sz="1200" dirty="0" err="1">
                <a:latin typeface="Dosis" pitchFamily="2" charset="0"/>
              </a:rPr>
              <a:t>tipe</a:t>
            </a:r>
            <a:r>
              <a:rPr lang="en-US" altLang="en-US" sz="1200" dirty="0">
                <a:latin typeface="Dosis" pitchFamily="2" charset="0"/>
              </a:rPr>
              <a:t> data Timestamp </a:t>
            </a:r>
            <a:r>
              <a:rPr lang="en-US" altLang="en-US" sz="1200" dirty="0" err="1">
                <a:latin typeface="Dosis" pitchFamily="2" charset="0"/>
              </a:rPr>
              <a:t>menjadi</a:t>
            </a:r>
            <a:r>
              <a:rPr lang="en-US" altLang="en-US" sz="1200" dirty="0">
                <a:latin typeface="Dosis" pitchFamily="2" charset="0"/>
              </a:rPr>
              <a:t> datetime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Dosis" pitchFamily="2" charset="0"/>
              </a:rPr>
              <a:t>df1['Timestamp'] = </a:t>
            </a:r>
            <a:r>
              <a:rPr lang="en-US" altLang="en-US" sz="1200" dirty="0" err="1">
                <a:latin typeface="Dosis" pitchFamily="2" charset="0"/>
              </a:rPr>
              <a:t>pd.to_datetime</a:t>
            </a:r>
            <a:r>
              <a:rPr lang="en-US" altLang="en-US" sz="1200" dirty="0">
                <a:latin typeface="Dosis" pitchFamily="2" charset="0"/>
              </a:rPr>
              <a:t>(df1['Timestamp’])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Dosis" pitchFamily="2" charset="0"/>
              </a:rPr>
              <a:t>df1['Year'] = df1.Timestamp.dt.year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Dosis" pitchFamily="2" charset="0"/>
              </a:rPr>
              <a:t>df1['Month'] = df1.Timestamp.dt.month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Dosis" pitchFamily="2" charset="0"/>
              </a:rPr>
              <a:t>df1['Week'] = df1.Timestamp.dt.isocalendar().week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Dosis" pitchFamily="2" charset="0"/>
              </a:rPr>
              <a:t>df1['Day'] = df1.Timestamp.dt.dayofweek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Cleaning &amp; Preprocessing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75B20-90A7-7114-2118-286CA2471241}"/>
              </a:ext>
            </a:extLst>
          </p:cNvPr>
          <p:cNvSpPr txBox="1"/>
          <p:nvPr/>
        </p:nvSpPr>
        <p:spPr>
          <a:xfrm>
            <a:off x="86140" y="792346"/>
            <a:ext cx="45698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dirty="0" err="1">
                <a:latin typeface="Dosis" pitchFamily="2" charset="0"/>
              </a:rPr>
              <a:t>Sebelumnya</a:t>
            </a:r>
            <a:r>
              <a:rPr lang="en-US" sz="1100" b="1" dirty="0">
                <a:latin typeface="Dosis" pitchFamily="2" charset="0"/>
              </a:rPr>
              <a:t> </a:t>
            </a:r>
            <a:r>
              <a:rPr lang="en-US" sz="1100" b="1" dirty="0" err="1">
                <a:latin typeface="Dosis" pitchFamily="2" charset="0"/>
              </a:rPr>
              <a:t>fitur</a:t>
            </a:r>
            <a:r>
              <a:rPr lang="en-US" sz="1100" b="1" dirty="0">
                <a:latin typeface="Dosis" pitchFamily="2" charset="0"/>
              </a:rPr>
              <a:t> Clicked on Ad </a:t>
            </a:r>
            <a:r>
              <a:rPr lang="en-US" sz="1100" b="1" dirty="0" err="1">
                <a:latin typeface="Dosis" pitchFamily="2" charset="0"/>
              </a:rPr>
              <a:t>sudah</a:t>
            </a:r>
            <a:r>
              <a:rPr lang="en-US" sz="1100" b="1" dirty="0">
                <a:latin typeface="Dosis" pitchFamily="2" charset="0"/>
              </a:rPr>
              <a:t> </a:t>
            </a:r>
            <a:r>
              <a:rPr lang="en-US" sz="1100" b="1" dirty="0" err="1">
                <a:latin typeface="Dosis" pitchFamily="2" charset="0"/>
              </a:rPr>
              <a:t>memiliki</a:t>
            </a:r>
            <a:r>
              <a:rPr lang="en-US" sz="1100" b="1" dirty="0">
                <a:latin typeface="Dosis" pitchFamily="2" charset="0"/>
              </a:rPr>
              <a:t> label.</a:t>
            </a:r>
            <a:endParaRPr lang="en-ID" sz="1100" b="1" dirty="0">
              <a:latin typeface="Dosi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B466E-614F-F1BB-FD01-A08714E9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64" y="1176913"/>
            <a:ext cx="3590503" cy="3461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7866-C3BB-3BCC-644C-9CC98969B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008" y="895934"/>
            <a:ext cx="5032956" cy="374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3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Cleaning &amp; Preprocessing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75B20-90A7-7114-2118-286CA2471241}"/>
              </a:ext>
            </a:extLst>
          </p:cNvPr>
          <p:cNvSpPr txBox="1"/>
          <p:nvPr/>
        </p:nvSpPr>
        <p:spPr>
          <a:xfrm>
            <a:off x="130697" y="3577357"/>
            <a:ext cx="8768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membagi</a:t>
            </a:r>
            <a:r>
              <a:rPr lang="en-ID" sz="1200" dirty="0">
                <a:latin typeface="Dosis" pitchFamily="2" charset="0"/>
              </a:rPr>
              <a:t> dataset </a:t>
            </a:r>
            <a:r>
              <a:rPr lang="en-ID" sz="1200" dirty="0" err="1">
                <a:latin typeface="Dosis" pitchFamily="2" charset="0"/>
              </a:rPr>
              <a:t>menjadi</a:t>
            </a:r>
            <a:r>
              <a:rPr lang="en-ID" sz="1200" dirty="0">
                <a:latin typeface="Dosis" pitchFamily="2" charset="0"/>
              </a:rPr>
              <a:t> 70%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pelatihan</a:t>
            </a:r>
            <a:r>
              <a:rPr lang="en-ID" sz="1200" dirty="0">
                <a:latin typeface="Dosis" pitchFamily="2" charset="0"/>
              </a:rPr>
              <a:t> dan 30%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pengujian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kita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memastikan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model machine learning </a:t>
            </a:r>
            <a:r>
              <a:rPr lang="en-ID" sz="1200" dirty="0" err="1">
                <a:latin typeface="Dosis" pitchFamily="2" charset="0"/>
              </a:rPr>
              <a:t>dapat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dilatih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secara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efektif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diuji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data yang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terlihat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sebelumnya</a:t>
            </a:r>
            <a:r>
              <a:rPr lang="en-ID" sz="1200" dirty="0">
                <a:latin typeface="Dosis" pitchFamily="2" charset="0"/>
              </a:rPr>
              <a:t>. Hal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membantu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dalam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mengevaluasi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performa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secara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realistis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Ukuran</a:t>
            </a:r>
            <a:r>
              <a:rPr lang="en-ID" sz="1200" dirty="0">
                <a:latin typeface="Dosis" pitchFamily="2" charset="0"/>
              </a:rPr>
              <a:t> set </a:t>
            </a:r>
            <a:r>
              <a:rPr lang="en-ID" sz="1200" dirty="0" err="1">
                <a:latin typeface="Dosis" pitchFamily="2" charset="0"/>
              </a:rPr>
              <a:t>pelatihan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cukup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besar</a:t>
            </a:r>
            <a:r>
              <a:rPr lang="en-ID" sz="1200" dirty="0">
                <a:latin typeface="Dosis" pitchFamily="2" charset="0"/>
              </a:rPr>
              <a:t> (693 </a:t>
            </a:r>
            <a:r>
              <a:rPr lang="en-ID" sz="1200" dirty="0" err="1">
                <a:latin typeface="Dosis" pitchFamily="2" charset="0"/>
              </a:rPr>
              <a:t>entri</a:t>
            </a:r>
            <a:r>
              <a:rPr lang="en-ID" sz="1200" dirty="0">
                <a:latin typeface="Dosis" pitchFamily="2" charset="0"/>
              </a:rPr>
              <a:t>) </a:t>
            </a:r>
            <a:r>
              <a:rPr lang="en-ID" sz="1200" dirty="0" err="1">
                <a:latin typeface="Dosis" pitchFamily="2" charset="0"/>
              </a:rPr>
              <a:t>memungkinkan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belajar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data, </a:t>
            </a:r>
            <a:r>
              <a:rPr lang="en-ID" sz="1200" dirty="0" err="1">
                <a:latin typeface="Dosis" pitchFamily="2" charset="0"/>
              </a:rPr>
              <a:t>sementara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ukuran</a:t>
            </a:r>
            <a:r>
              <a:rPr lang="en-ID" sz="1200" dirty="0">
                <a:latin typeface="Dosis" pitchFamily="2" charset="0"/>
              </a:rPr>
              <a:t> set </a:t>
            </a:r>
            <a:r>
              <a:rPr lang="en-ID" sz="1200" dirty="0" err="1">
                <a:latin typeface="Dosis" pitchFamily="2" charset="0"/>
              </a:rPr>
              <a:t>pengujian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cukup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besar</a:t>
            </a:r>
            <a:r>
              <a:rPr lang="en-ID" sz="1200" dirty="0">
                <a:latin typeface="Dosis" pitchFamily="2" charset="0"/>
              </a:rPr>
              <a:t> (298 </a:t>
            </a:r>
            <a:r>
              <a:rPr lang="en-ID" sz="1200" dirty="0" err="1">
                <a:latin typeface="Dosis" pitchFamily="2" charset="0"/>
              </a:rPr>
              <a:t>entri</a:t>
            </a:r>
            <a:r>
              <a:rPr lang="en-ID" sz="1200" dirty="0">
                <a:latin typeface="Dosis" pitchFamily="2" charset="0"/>
              </a:rPr>
              <a:t>) </a:t>
            </a:r>
            <a:r>
              <a:rPr lang="en-ID" sz="1200" dirty="0" err="1">
                <a:latin typeface="Dosis" pitchFamily="2" charset="0"/>
              </a:rPr>
              <a:t>memberikan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estimasi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andal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tentang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bagaimana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akan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performa</a:t>
            </a:r>
            <a:r>
              <a:rPr lang="en-ID" sz="1200" dirty="0">
                <a:latin typeface="Dosis" pitchFamily="2" charset="0"/>
              </a:rPr>
              <a:t> pada data </a:t>
            </a:r>
            <a:r>
              <a:rPr lang="en-ID" sz="1200" dirty="0" err="1">
                <a:latin typeface="Dosis" pitchFamily="2" charset="0"/>
              </a:rPr>
              <a:t>baru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5F61D-C2D4-969E-7F05-ED42EC501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8" y="825591"/>
            <a:ext cx="6183964" cy="25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Data Cleaning &amp; Preprocessing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75B20-90A7-7114-2118-286CA2471241}"/>
              </a:ext>
            </a:extLst>
          </p:cNvPr>
          <p:cNvSpPr txBox="1"/>
          <p:nvPr/>
        </p:nvSpPr>
        <p:spPr>
          <a:xfrm>
            <a:off x="3935896" y="2146197"/>
            <a:ext cx="4830417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Dosis" pitchFamily="2" charset="0"/>
              </a:rPr>
              <a:t>Semua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memiliki</a:t>
            </a:r>
            <a:r>
              <a:rPr lang="en-ID" sz="1100" dirty="0">
                <a:latin typeface="Dosis" pitchFamily="2" charset="0"/>
              </a:rPr>
              <a:t> mean yang sangat </a:t>
            </a:r>
            <a:r>
              <a:rPr lang="en-ID" sz="1100" dirty="0" err="1">
                <a:latin typeface="Dosis" pitchFamily="2" charset="0"/>
              </a:rPr>
              <a:t>mendekati</a:t>
            </a:r>
            <a:r>
              <a:rPr lang="en-ID" sz="1100" dirty="0">
                <a:latin typeface="Dosis" pitchFamily="2" charset="0"/>
              </a:rPr>
              <a:t> 0, yang </a:t>
            </a:r>
            <a:r>
              <a:rPr lang="en-ID" sz="1100" dirty="0" err="1">
                <a:latin typeface="Dosis" pitchFamily="2" charset="0"/>
              </a:rPr>
              <a:t>menunjukkan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bahwa</a:t>
            </a:r>
            <a:r>
              <a:rPr lang="en-ID" sz="1100" dirty="0">
                <a:latin typeface="Dosis" pitchFamily="2" charset="0"/>
              </a:rPr>
              <a:t> scaling </a:t>
            </a:r>
            <a:r>
              <a:rPr lang="en-ID" sz="1100" dirty="0" err="1">
                <a:latin typeface="Dosis" pitchFamily="2" charset="0"/>
              </a:rPr>
              <a:t>telah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berhasil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mengubah</a:t>
            </a:r>
            <a:r>
              <a:rPr lang="en-ID" sz="1100" dirty="0">
                <a:latin typeface="Dosis" pitchFamily="2" charset="0"/>
              </a:rPr>
              <a:t> rata-rata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ke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pusat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distribusi</a:t>
            </a:r>
            <a:r>
              <a:rPr lang="en-ID" sz="1100" dirty="0">
                <a:latin typeface="Dosis" pitchFamily="2" charset="0"/>
              </a:rPr>
              <a:t> yang </a:t>
            </a:r>
            <a:r>
              <a:rPr lang="en-ID" sz="1100" dirty="0" err="1">
                <a:latin typeface="Dosis" pitchFamily="2" charset="0"/>
              </a:rPr>
              <a:t>diinginkan</a:t>
            </a:r>
            <a:r>
              <a:rPr lang="en-ID" sz="1100" dirty="0">
                <a:latin typeface="Dosis" pitchFamily="2" charset="0"/>
              </a:rPr>
              <a:t> (</a:t>
            </a:r>
            <a:r>
              <a:rPr lang="en-ID" sz="1100" dirty="0" err="1">
                <a:latin typeface="Dosis" pitchFamily="2" charset="0"/>
              </a:rPr>
              <a:t>yaitu</a:t>
            </a:r>
            <a:r>
              <a:rPr lang="en-ID" sz="1100" dirty="0">
                <a:latin typeface="Dosis" pitchFamily="2" charset="0"/>
              </a:rPr>
              <a:t> 0). Hal </a:t>
            </a:r>
            <a:r>
              <a:rPr lang="en-ID" sz="1100" dirty="0" err="1">
                <a:latin typeface="Dosis" pitchFamily="2" charset="0"/>
              </a:rPr>
              <a:t>ini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adalah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indikator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bahwa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fitur-fitur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telah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distandarisasi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dengan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benar</a:t>
            </a:r>
            <a:r>
              <a:rPr lang="en-ID" sz="11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>
                <a:latin typeface="Dosis" pitchFamily="2" charset="0"/>
              </a:rPr>
              <a:t>Standard Deviation </a:t>
            </a:r>
            <a:r>
              <a:rPr lang="en-ID" sz="1100" dirty="0" err="1">
                <a:latin typeface="Dosis" pitchFamily="2" charset="0"/>
              </a:rPr>
              <a:t>untuk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semua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adalah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sekitar</a:t>
            </a:r>
            <a:r>
              <a:rPr lang="en-ID" sz="1100" dirty="0">
                <a:latin typeface="Dosis" pitchFamily="2" charset="0"/>
              </a:rPr>
              <a:t> 1, </a:t>
            </a:r>
            <a:r>
              <a:rPr lang="en-ID" sz="1100" dirty="0" err="1">
                <a:latin typeface="Dosis" pitchFamily="2" charset="0"/>
              </a:rPr>
              <a:t>seperti</a:t>
            </a:r>
            <a:r>
              <a:rPr lang="en-ID" sz="1100" dirty="0">
                <a:latin typeface="Dosis" pitchFamily="2" charset="0"/>
              </a:rPr>
              <a:t> yang </a:t>
            </a:r>
            <a:r>
              <a:rPr lang="en-ID" sz="1100" dirty="0" err="1">
                <a:latin typeface="Dosis" pitchFamily="2" charset="0"/>
              </a:rPr>
              <a:t>diharapkan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setelah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penerapan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StandardScaler</a:t>
            </a:r>
            <a:r>
              <a:rPr lang="en-ID" sz="1100" dirty="0">
                <a:latin typeface="Dosis" pitchFamily="2" charset="0"/>
              </a:rPr>
              <a:t>. Hal </a:t>
            </a:r>
            <a:r>
              <a:rPr lang="en-ID" sz="1100" dirty="0" err="1">
                <a:latin typeface="Dosis" pitchFamily="2" charset="0"/>
              </a:rPr>
              <a:t>ini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menunjukkan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bahwa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rentang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nilai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untuk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setiap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telah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disesuaikan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untuk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memiliki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deviasi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standar</a:t>
            </a:r>
            <a:r>
              <a:rPr lang="en-ID" sz="1100" dirty="0">
                <a:latin typeface="Dosis" pitchFamily="2" charset="0"/>
              </a:rPr>
              <a:t> yang </a:t>
            </a:r>
            <a:r>
              <a:rPr lang="en-ID" sz="1100" dirty="0" err="1">
                <a:latin typeface="Dosis" pitchFamily="2" charset="0"/>
              </a:rPr>
              <a:t>seragam</a:t>
            </a:r>
            <a:r>
              <a:rPr lang="en-ID" sz="11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Dosis" pitchFamily="2" charset="0"/>
              </a:rPr>
              <a:t>Rentang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nilai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setiap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menunjukkan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variasi</a:t>
            </a:r>
            <a:r>
              <a:rPr lang="en-ID" sz="1100" dirty="0">
                <a:latin typeface="Dosis" pitchFamily="2" charset="0"/>
              </a:rPr>
              <a:t> data </a:t>
            </a:r>
            <a:r>
              <a:rPr lang="en-ID" sz="1100" dirty="0" err="1">
                <a:latin typeface="Dosis" pitchFamily="2" charset="0"/>
              </a:rPr>
              <a:t>setelah</a:t>
            </a:r>
            <a:r>
              <a:rPr lang="en-ID" sz="1100" dirty="0">
                <a:latin typeface="Dosis" pitchFamily="2" charset="0"/>
              </a:rPr>
              <a:t> scaling. </a:t>
            </a:r>
            <a:r>
              <a:rPr lang="en-ID" sz="1100" dirty="0" err="1">
                <a:latin typeface="Dosis" pitchFamily="2" charset="0"/>
              </a:rPr>
              <a:t>Meskipun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rentang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nilai</a:t>
            </a:r>
            <a:r>
              <a:rPr lang="en-ID" sz="1100" dirty="0">
                <a:latin typeface="Dosis" pitchFamily="2" charset="0"/>
              </a:rPr>
              <a:t> (min </a:t>
            </a:r>
            <a:r>
              <a:rPr lang="en-ID" sz="1100" dirty="0" err="1">
                <a:latin typeface="Dosis" pitchFamily="2" charset="0"/>
              </a:rPr>
              <a:t>hingga</a:t>
            </a:r>
            <a:r>
              <a:rPr lang="en-ID" sz="1100" dirty="0">
                <a:latin typeface="Dosis" pitchFamily="2" charset="0"/>
              </a:rPr>
              <a:t> max) </a:t>
            </a:r>
            <a:r>
              <a:rPr lang="en-ID" sz="1100" dirty="0" err="1">
                <a:latin typeface="Dosis" pitchFamily="2" charset="0"/>
              </a:rPr>
              <a:t>bervariasi</a:t>
            </a:r>
            <a:r>
              <a:rPr lang="en-ID" sz="1100" dirty="0">
                <a:latin typeface="Dosis" pitchFamily="2" charset="0"/>
              </a:rPr>
              <a:t>, </a:t>
            </a:r>
            <a:r>
              <a:rPr lang="en-ID" sz="1100" dirty="0" err="1">
                <a:latin typeface="Dosis" pitchFamily="2" charset="0"/>
              </a:rPr>
              <a:t>fitur-fitur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tersebut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telah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distandarisasi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dengan</a:t>
            </a:r>
            <a:r>
              <a:rPr lang="en-ID" sz="1100" dirty="0">
                <a:latin typeface="Dosis" pitchFamily="2" charset="0"/>
              </a:rPr>
              <a:t> mean 0 dan std 1, yang </a:t>
            </a:r>
            <a:r>
              <a:rPr lang="en-ID" sz="1100" dirty="0" err="1">
                <a:latin typeface="Dosis" pitchFamily="2" charset="0"/>
              </a:rPr>
              <a:t>merupakan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tujuan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dari</a:t>
            </a:r>
            <a:r>
              <a:rPr lang="en-ID" sz="1100" dirty="0">
                <a:latin typeface="Dosis" pitchFamily="2" charset="0"/>
              </a:rPr>
              <a:t> scaling.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>
                <a:latin typeface="Dosis" pitchFamily="2" charset="0"/>
              </a:rPr>
              <a:t>Data yang </a:t>
            </a:r>
            <a:r>
              <a:rPr lang="en-ID" sz="1100" dirty="0" err="1">
                <a:latin typeface="Dosis" pitchFamily="2" charset="0"/>
              </a:rPr>
              <a:t>telah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discaling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memudahkan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algoritma</a:t>
            </a:r>
            <a:r>
              <a:rPr lang="en-ID" sz="1100" dirty="0">
                <a:latin typeface="Dosis" pitchFamily="2" charset="0"/>
              </a:rPr>
              <a:t> machine learning </a:t>
            </a:r>
            <a:r>
              <a:rPr lang="en-ID" sz="1100" dirty="0" err="1">
                <a:latin typeface="Dosis" pitchFamily="2" charset="0"/>
              </a:rPr>
              <a:t>dalam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memproses</a:t>
            </a:r>
            <a:r>
              <a:rPr lang="en-ID" sz="1100" dirty="0">
                <a:latin typeface="Dosis" pitchFamily="2" charset="0"/>
              </a:rPr>
              <a:t> data </a:t>
            </a:r>
            <a:r>
              <a:rPr lang="en-ID" sz="1100" dirty="0" err="1">
                <a:latin typeface="Dosis" pitchFamily="2" charset="0"/>
              </a:rPr>
              <a:t>secara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efisien</a:t>
            </a:r>
            <a:r>
              <a:rPr lang="en-ID" sz="1100" dirty="0">
                <a:latin typeface="Dosis" pitchFamily="2" charset="0"/>
              </a:rPr>
              <a:t>. Hal </a:t>
            </a:r>
            <a:r>
              <a:rPr lang="en-ID" sz="1100" dirty="0" err="1">
                <a:latin typeface="Dosis" pitchFamily="2" charset="0"/>
              </a:rPr>
              <a:t>ini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mengurangi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risiko</a:t>
            </a:r>
            <a:r>
              <a:rPr lang="en-ID" sz="1100" dirty="0">
                <a:latin typeface="Dosis" pitchFamily="2" charset="0"/>
              </a:rPr>
              <a:t> model </a:t>
            </a:r>
            <a:r>
              <a:rPr lang="en-ID" sz="1100" dirty="0" err="1">
                <a:latin typeface="Dosis" pitchFamily="2" charset="0"/>
              </a:rPr>
              <a:t>terdistorsi</a:t>
            </a:r>
            <a:r>
              <a:rPr lang="en-ID" sz="1100" dirty="0">
                <a:latin typeface="Dosis" pitchFamily="2" charset="0"/>
              </a:rPr>
              <a:t> oleh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dengan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skala</a:t>
            </a:r>
            <a:r>
              <a:rPr lang="en-ID" sz="1100" dirty="0">
                <a:latin typeface="Dosis" pitchFamily="2" charset="0"/>
              </a:rPr>
              <a:t> yang </a:t>
            </a:r>
            <a:r>
              <a:rPr lang="en-ID" sz="1100" dirty="0" err="1">
                <a:latin typeface="Dosis" pitchFamily="2" charset="0"/>
              </a:rPr>
              <a:t>berbeda</a:t>
            </a:r>
            <a:r>
              <a:rPr lang="en-ID" sz="1100" dirty="0">
                <a:latin typeface="Dosis" pitchFamily="2" charset="0"/>
              </a:rPr>
              <a:t> dan </a:t>
            </a:r>
            <a:r>
              <a:rPr lang="en-ID" sz="1100" dirty="0" err="1">
                <a:latin typeface="Dosis" pitchFamily="2" charset="0"/>
              </a:rPr>
              <a:t>meningkatkan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akurasi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serta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kestabilan</a:t>
            </a:r>
            <a:r>
              <a:rPr lang="en-ID" sz="1100" dirty="0">
                <a:latin typeface="Dosis" pitchFamily="2" charset="0"/>
              </a:rPr>
              <a:t> model.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Dosis" pitchFamily="2" charset="0"/>
              </a:rPr>
              <a:t>Dengan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semua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berada</a:t>
            </a:r>
            <a:r>
              <a:rPr lang="en-ID" sz="1100" dirty="0">
                <a:latin typeface="Dosis" pitchFamily="2" charset="0"/>
              </a:rPr>
              <a:t> pada </a:t>
            </a:r>
            <a:r>
              <a:rPr lang="en-ID" sz="1100" dirty="0" err="1">
                <a:latin typeface="Dosis" pitchFamily="2" charset="0"/>
              </a:rPr>
              <a:t>skala</a:t>
            </a:r>
            <a:r>
              <a:rPr lang="en-ID" sz="1100" dirty="0">
                <a:latin typeface="Dosis" pitchFamily="2" charset="0"/>
              </a:rPr>
              <a:t> yang </a:t>
            </a:r>
            <a:r>
              <a:rPr lang="en-ID" sz="1100" dirty="0" err="1">
                <a:latin typeface="Dosis" pitchFamily="2" charset="0"/>
              </a:rPr>
              <a:t>seragam</a:t>
            </a:r>
            <a:r>
              <a:rPr lang="en-ID" sz="1100" dirty="0">
                <a:latin typeface="Dosis" pitchFamily="2" charset="0"/>
              </a:rPr>
              <a:t>, model </a:t>
            </a:r>
            <a:r>
              <a:rPr lang="en-ID" sz="1100" dirty="0" err="1">
                <a:latin typeface="Dosis" pitchFamily="2" charset="0"/>
              </a:rPr>
              <a:t>dapat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memberikan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perhatian</a:t>
            </a:r>
            <a:r>
              <a:rPr lang="en-ID" sz="1100" dirty="0">
                <a:latin typeface="Dosis" pitchFamily="2" charset="0"/>
              </a:rPr>
              <a:t> yang </a:t>
            </a:r>
            <a:r>
              <a:rPr lang="en-ID" sz="1100" dirty="0" err="1">
                <a:latin typeface="Dosis" pitchFamily="2" charset="0"/>
              </a:rPr>
              <a:t>lebih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seimbang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terhadap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setiap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fitur</a:t>
            </a:r>
            <a:r>
              <a:rPr lang="en-ID" sz="1100" dirty="0">
                <a:latin typeface="Dosis" pitchFamily="2" charset="0"/>
              </a:rPr>
              <a:t>, yang </a:t>
            </a:r>
            <a:r>
              <a:rPr lang="en-ID" sz="1100" dirty="0" err="1">
                <a:latin typeface="Dosis" pitchFamily="2" charset="0"/>
              </a:rPr>
              <a:t>berpotensi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meningkatkan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kinerja</a:t>
            </a:r>
            <a:r>
              <a:rPr lang="en-ID" sz="1100" dirty="0">
                <a:latin typeface="Dosis" pitchFamily="2" charset="0"/>
              </a:rPr>
              <a:t> dan </a:t>
            </a:r>
            <a:r>
              <a:rPr lang="en-ID" sz="1100" dirty="0" err="1">
                <a:latin typeface="Dosis" pitchFamily="2" charset="0"/>
              </a:rPr>
              <a:t>keakuratan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dalam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prediksi</a:t>
            </a:r>
            <a:r>
              <a:rPr lang="en-ID" sz="1100" dirty="0">
                <a:latin typeface="Dosis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EED02-DEA5-8D1D-2F09-DF1A5EB4C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" y="688764"/>
            <a:ext cx="3540836" cy="247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A2C02-D446-5290-1881-876B33A5D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896" y="924872"/>
            <a:ext cx="5069791" cy="12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95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672</Words>
  <Application>Microsoft Office PowerPoint</Application>
  <PresentationFormat>On-screen Show (16:9)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Roboto</vt:lpstr>
      <vt:lpstr>Dosis</vt:lpstr>
      <vt:lpstr>Arial</vt:lpstr>
      <vt:lpstr>Simple Light</vt:lpstr>
      <vt:lpstr>Simple Light</vt:lpstr>
      <vt:lpstr>Predict Clicked Ads Customer Classification by using Machine Learning</vt:lpstr>
      <vt:lpstr>Overview</vt:lpstr>
      <vt:lpstr>Data Cleaning &amp; Preprocessing</vt:lpstr>
      <vt:lpstr>Data Cleaning &amp; Preprocessing</vt:lpstr>
      <vt:lpstr>Data Cleaning &amp; Preprocessing</vt:lpstr>
      <vt:lpstr>Data Cleaning &amp; Preprocessing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12</cp:revision>
  <dcterms:modified xsi:type="dcterms:W3CDTF">2024-07-20T09:09:41Z</dcterms:modified>
</cp:coreProperties>
</file>